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887" r:id="rId2"/>
    <p:sldId id="888" r:id="rId3"/>
    <p:sldId id="889" r:id="rId4"/>
    <p:sldId id="890" r:id="rId5"/>
    <p:sldId id="891" r:id="rId6"/>
    <p:sldId id="89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960" y="2659713"/>
            <a:ext cx="8500057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302. THUNGETNA IN LUNGSIM SUNGA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89" y="3915177"/>
            <a:ext cx="6858000" cy="1559149"/>
          </a:xfrm>
        </p:spPr>
        <p:txBody>
          <a:bodyPr>
            <a:normAutofit/>
          </a:bodyPr>
          <a:lstStyle/>
          <a:p>
            <a:r>
              <a:rPr lang="en-US" sz="1500" dirty="0"/>
              <a:t>Prayer Is the Soul’s Sincere Desire </a:t>
            </a:r>
          </a:p>
          <a:p>
            <a:r>
              <a:rPr lang="en-US" sz="1500" dirty="0" err="1"/>
              <a:t>Efe</a:t>
            </a:r>
            <a:r>
              <a:rPr lang="en-US" sz="1500" dirty="0"/>
              <a:t>. 6:18</a:t>
            </a:r>
          </a:p>
          <a:p>
            <a:r>
              <a:rPr lang="en-US" sz="1500" dirty="0"/>
              <a:t>James Montgomery, 1771-1854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75574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lunggulh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Mei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ahi.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61133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Khasiatna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Pasian’ lam-et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82379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kisikin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thuum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mite’n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“En aw,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taveh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36192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 bang ahi;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95799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43291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167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302. THUNGETNA IN LUNGSIM SUNGA </vt:lpstr>
      <vt:lpstr>1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2018-12-14T15:08:32Z</dcterms:modified>
</cp:coreProperties>
</file>